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Fraunces Extra Bold"/>
      <p:regular r:id="rId16"/>
    </p:embeddedFont>
    <p:embeddedFont>
      <p:font typeface="Fraunces Extra Bold"/>
      <p:regular r:id="rId17"/>
    </p:embeddedFont>
    <p:embeddedFont>
      <p:font typeface="Nobile"/>
      <p:regular r:id="rId18"/>
    </p:embeddedFont>
    <p:embeddedFont>
      <p:font typeface="Nobile"/>
      <p:regular r:id="rId19"/>
    </p:embeddedFont>
    <p:embeddedFont>
      <p:font typeface="Nobile"/>
      <p:regular r:id="rId20"/>
    </p:embeddedFont>
    <p:embeddedFont>
      <p:font typeface="Nobile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8706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EcoFinds – Empowering Sustainable Consumption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724876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Revolutionizing Second-Hand Marketplaces for a Greener Future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9060"/>
            <a:ext cx="349472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THE CHALLENGE WE FACE</a:t>
            </a:r>
            <a:endParaRPr lang="en-US" sz="1950" dirty="0"/>
          </a:p>
        </p:txBody>
      </p:sp>
      <p:sp>
        <p:nvSpPr>
          <p:cNvPr id="4" name="Text 1"/>
          <p:cNvSpPr/>
          <p:nvPr/>
        </p:nvSpPr>
        <p:spPr>
          <a:xfrm>
            <a:off x="6280190" y="1557576"/>
            <a:ext cx="676108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The Mounting Waste Crisis</a:t>
            </a:r>
            <a:endParaRPr lang="en-US" sz="3900" dirty="0"/>
          </a:p>
        </p:txBody>
      </p:sp>
      <p:sp>
        <p:nvSpPr>
          <p:cNvPr id="5" name="Text 2"/>
          <p:cNvSpPr/>
          <p:nvPr/>
        </p:nvSpPr>
        <p:spPr>
          <a:xfrm>
            <a:off x="6280190" y="2475309"/>
            <a:ext cx="75564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modern consumer habits have led to an unprecedented increase in waste, straining natural resources and polluting our planet. Despite a growing desire for sustainable alternatives, consumers often struggle to find reliable and convenient platforms for buying and selling second-hand goods.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6280190" y="3968710"/>
            <a:ext cx="7556421" cy="1506736"/>
          </a:xfrm>
          <a:prstGeom prst="roundRect">
            <a:avLst>
              <a:gd name="adj" fmla="val 11855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280190" y="3968710"/>
            <a:ext cx="91440" cy="1506736"/>
          </a:xfrm>
          <a:prstGeom prst="roundRect">
            <a:avLst>
              <a:gd name="adj" fmla="val 195349"/>
            </a:avLst>
          </a:prstGeom>
          <a:solidFill>
            <a:srgbClr val="438951"/>
          </a:solidFill>
          <a:ln/>
        </p:spPr>
      </p:sp>
      <p:sp>
        <p:nvSpPr>
          <p:cNvPr id="8" name="Text 5"/>
          <p:cNvSpPr/>
          <p:nvPr/>
        </p:nvSpPr>
        <p:spPr>
          <a:xfrm>
            <a:off x="6592848" y="4189928"/>
            <a:ext cx="327207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Growing Consumer Waste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6592848" y="4619149"/>
            <a:ext cx="702254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Linear consumption models lead to excessive production and rapid disposal, filling landfills and depleting resources.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280190" y="5673804"/>
            <a:ext cx="7556421" cy="1506736"/>
          </a:xfrm>
          <a:prstGeom prst="roundRect">
            <a:avLst>
              <a:gd name="adj" fmla="val 11855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6280190" y="5673804"/>
            <a:ext cx="91440" cy="1506736"/>
          </a:xfrm>
          <a:prstGeom prst="roundRect">
            <a:avLst>
              <a:gd name="adj" fmla="val 195349"/>
            </a:avLst>
          </a:prstGeom>
          <a:solidFill>
            <a:srgbClr val="438951"/>
          </a:solidFill>
          <a:ln/>
        </p:spPr>
      </p:sp>
      <p:sp>
        <p:nvSpPr>
          <p:cNvPr id="12" name="Text 9"/>
          <p:cNvSpPr/>
          <p:nvPr/>
        </p:nvSpPr>
        <p:spPr>
          <a:xfrm>
            <a:off x="6592848" y="5895023"/>
            <a:ext cx="330886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Lack of Trusted Platforms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6592848" y="6324243"/>
            <a:ext cx="702254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Many existing second-hand markets lack robust verification, secure transactions, and user-friendly interfaces, deterring adoption.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9384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OUR AMBITION</a:t>
            </a:r>
            <a:endParaRPr lang="en-US" sz="1950" dirty="0"/>
          </a:p>
        </p:txBody>
      </p:sp>
      <p:sp>
        <p:nvSpPr>
          <p:cNvPr id="4" name="Text 1"/>
          <p:cNvSpPr/>
          <p:nvPr/>
        </p:nvSpPr>
        <p:spPr>
          <a:xfrm>
            <a:off x="6280190" y="1702356"/>
            <a:ext cx="672631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EcoFinds: Vision &amp; Mission</a:t>
            </a:r>
            <a:endParaRPr lang="en-US" sz="3900" dirty="0"/>
          </a:p>
        </p:txBody>
      </p:sp>
      <p:sp>
        <p:nvSpPr>
          <p:cNvPr id="5" name="Text 2"/>
          <p:cNvSpPr/>
          <p:nvPr/>
        </p:nvSpPr>
        <p:spPr>
          <a:xfrm>
            <a:off x="6280190" y="2620089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EcoFinds is more than just a marketplace; it's a movement towards conscious consumption. Our platform is designed to make sustainable choices accessible and appealing to everyone.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577846" y="401919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Vision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6577846" y="4589621"/>
            <a:ext cx="3238500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 become the premier destination for conscious consumption, where unique finds meet sustainable choices, fostering a circular economy.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6280190" y="4019193"/>
            <a:ext cx="22860" cy="2158127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9" name="Text 6"/>
          <p:cNvSpPr/>
          <p:nvPr/>
        </p:nvSpPr>
        <p:spPr>
          <a:xfrm>
            <a:off x="10605730" y="401919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Mission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10605730" y="4589621"/>
            <a:ext cx="3238500" cy="2222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 build an intuitive and trustworthy cross-platform application (desktop and mobile) that simplifies the buying and selling of second-hand goods, promoting reuse and reducing environmental impact.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10308074" y="4019193"/>
            <a:ext cx="22860" cy="2793206"/>
          </a:xfrm>
          <a:prstGeom prst="rect">
            <a:avLst/>
          </a:prstGeom>
          <a:solidFill>
            <a:srgbClr val="438951"/>
          </a:solidFill>
          <a:ln/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627" y="678299"/>
            <a:ext cx="2153126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HACKATHON FOCUS</a:t>
            </a:r>
            <a:endParaRPr lang="en-US" sz="1550" dirty="0"/>
          </a:p>
        </p:txBody>
      </p:sp>
      <p:sp>
        <p:nvSpPr>
          <p:cNvPr id="4" name="Text 1"/>
          <p:cNvSpPr/>
          <p:nvPr/>
        </p:nvSpPr>
        <p:spPr>
          <a:xfrm>
            <a:off x="631627" y="1082873"/>
            <a:ext cx="7679769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Problem Statement &amp; Prototype Scope</a:t>
            </a:r>
            <a:endParaRPr lang="en-US" sz="3100" dirty="0"/>
          </a:p>
        </p:txBody>
      </p:sp>
      <p:sp>
        <p:nvSpPr>
          <p:cNvPr id="5" name="Text 2"/>
          <p:cNvSpPr/>
          <p:nvPr/>
        </p:nvSpPr>
        <p:spPr>
          <a:xfrm>
            <a:off x="631627" y="1813203"/>
            <a:ext cx="7880747" cy="757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For this hackathon, we focused on building a foundational prototype addressing critical user needs in a second-hand marketplace. Our core objective was to demonstrate the viability and user-friendliness of EcoFinds through key functionalities.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631627" y="2748439"/>
            <a:ext cx="157877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01</a:t>
            </a:r>
            <a:endParaRPr lang="en-US" sz="1200" dirty="0"/>
          </a:p>
        </p:txBody>
      </p:sp>
      <p:sp>
        <p:nvSpPr>
          <p:cNvPr id="7" name="Shape 4"/>
          <p:cNvSpPr/>
          <p:nvPr/>
        </p:nvSpPr>
        <p:spPr>
          <a:xfrm>
            <a:off x="631627" y="2993827"/>
            <a:ext cx="7880747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8" name="Text 5"/>
          <p:cNvSpPr/>
          <p:nvPr/>
        </p:nvSpPr>
        <p:spPr>
          <a:xfrm>
            <a:off x="631627" y="3118485"/>
            <a:ext cx="2027515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User Authentication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31627" y="3459837"/>
            <a:ext cx="7880747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Secure sign-up and login capabilities for new and returning users.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631627" y="3988594"/>
            <a:ext cx="157877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02</a:t>
            </a:r>
            <a:endParaRPr lang="en-US" sz="1200" dirty="0"/>
          </a:p>
        </p:txBody>
      </p:sp>
      <p:sp>
        <p:nvSpPr>
          <p:cNvPr id="11" name="Shape 8"/>
          <p:cNvSpPr/>
          <p:nvPr/>
        </p:nvSpPr>
        <p:spPr>
          <a:xfrm>
            <a:off x="631627" y="4233982"/>
            <a:ext cx="7880747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2" name="Text 9"/>
          <p:cNvSpPr/>
          <p:nvPr/>
        </p:nvSpPr>
        <p:spPr>
          <a:xfrm>
            <a:off x="631627" y="4358640"/>
            <a:ext cx="1973937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Product Listing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631627" y="4699992"/>
            <a:ext cx="7880747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Empowering sellers to easily post items with descriptions and photos.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631627" y="5228749"/>
            <a:ext cx="157877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03</a:t>
            </a:r>
            <a:endParaRPr lang="en-US" sz="1200" dirty="0"/>
          </a:p>
        </p:txBody>
      </p:sp>
      <p:sp>
        <p:nvSpPr>
          <p:cNvPr id="15" name="Shape 12"/>
          <p:cNvSpPr/>
          <p:nvPr/>
        </p:nvSpPr>
        <p:spPr>
          <a:xfrm>
            <a:off x="631627" y="5474137"/>
            <a:ext cx="7880747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6" name="Text 13"/>
          <p:cNvSpPr/>
          <p:nvPr/>
        </p:nvSpPr>
        <p:spPr>
          <a:xfrm>
            <a:off x="631627" y="5598795"/>
            <a:ext cx="1973937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Browsing &amp; Search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631627" y="5940147"/>
            <a:ext cx="7880747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Intuitive tools for buyers to discover items by category or keywords.</a:t>
            </a:r>
            <a:endParaRPr lang="en-US" sz="1200" dirty="0"/>
          </a:p>
        </p:txBody>
      </p:sp>
      <p:sp>
        <p:nvSpPr>
          <p:cNvPr id="18" name="Text 15"/>
          <p:cNvSpPr/>
          <p:nvPr/>
        </p:nvSpPr>
        <p:spPr>
          <a:xfrm>
            <a:off x="631627" y="6468904"/>
            <a:ext cx="157877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04</a:t>
            </a:r>
            <a:endParaRPr lang="en-US" sz="1200" dirty="0"/>
          </a:p>
        </p:txBody>
      </p:sp>
      <p:sp>
        <p:nvSpPr>
          <p:cNvPr id="19" name="Shape 16"/>
          <p:cNvSpPr/>
          <p:nvPr/>
        </p:nvSpPr>
        <p:spPr>
          <a:xfrm>
            <a:off x="631627" y="6714292"/>
            <a:ext cx="7880747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20" name="Text 17"/>
          <p:cNvSpPr/>
          <p:nvPr/>
        </p:nvSpPr>
        <p:spPr>
          <a:xfrm>
            <a:off x="631627" y="6838950"/>
            <a:ext cx="1973937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Shopping Cart</a:t>
            </a:r>
            <a:endParaRPr lang="en-US" sz="1550" dirty="0"/>
          </a:p>
        </p:txBody>
      </p:sp>
      <p:sp>
        <p:nvSpPr>
          <p:cNvPr id="21" name="Text 18"/>
          <p:cNvSpPr/>
          <p:nvPr/>
        </p:nvSpPr>
        <p:spPr>
          <a:xfrm>
            <a:off x="631627" y="7180302"/>
            <a:ext cx="7880747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Enabling buyers to manage potential purchases before checkout.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2600"/>
            <a:ext cx="413980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FOUNDATIONAL CAPABILITIES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793790" y="1311116"/>
            <a:ext cx="653665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Core Features of EcoFinds</a:t>
            </a:r>
            <a:endParaRPr lang="en-US" sz="3900" dirty="0"/>
          </a:p>
        </p:txBody>
      </p:sp>
      <p:sp>
        <p:nvSpPr>
          <p:cNvPr id="4" name="Text 2"/>
          <p:cNvSpPr/>
          <p:nvPr/>
        </p:nvSpPr>
        <p:spPr>
          <a:xfrm>
            <a:off x="793790" y="2228850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prototype demonstrates a robust set of features essential for any functional marketplace, designed with user experience and sustainability in mind.</a:t>
            </a:r>
            <a:endParaRPr lang="en-US" sz="15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87172"/>
            <a:ext cx="496133" cy="49613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537930" y="3204924"/>
            <a:ext cx="372987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User Authentication &amp; Profile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537930" y="3634145"/>
            <a:ext cx="565320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Secure registration, login, and personalized user dashboards.</a:t>
            </a:r>
            <a:endParaRPr lang="en-US" sz="15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144" y="3087172"/>
            <a:ext cx="496133" cy="49613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183285" y="3204924"/>
            <a:ext cx="311443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Product Listings (CRUD)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8183285" y="3634145"/>
            <a:ext cx="565332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Create, Read, Update, Delete functionality for item listings.</a:t>
            </a:r>
            <a:endParaRPr lang="en-US" sz="15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666059"/>
            <a:ext cx="496133" cy="49613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537930" y="478381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Browsing &amp; Search</a:t>
            </a:r>
            <a:endParaRPr lang="en-US" sz="1950" dirty="0"/>
          </a:p>
        </p:txBody>
      </p:sp>
      <p:sp>
        <p:nvSpPr>
          <p:cNvPr id="13" name="Text 8"/>
          <p:cNvSpPr/>
          <p:nvPr/>
        </p:nvSpPr>
        <p:spPr>
          <a:xfrm>
            <a:off x="1537930" y="5213033"/>
            <a:ext cx="565320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Efficient search, category filters, and intuitive product discovery.</a:t>
            </a:r>
            <a:endParaRPr lang="en-US" sz="15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144" y="4666059"/>
            <a:ext cx="496133" cy="496133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8183285" y="4783812"/>
            <a:ext cx="335351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Cart &amp; Previous Purchases</a:t>
            </a:r>
            <a:endParaRPr lang="en-US" sz="1950" dirty="0"/>
          </a:p>
        </p:txBody>
      </p:sp>
      <p:sp>
        <p:nvSpPr>
          <p:cNvPr id="16" name="Text 10"/>
          <p:cNvSpPr/>
          <p:nvPr/>
        </p:nvSpPr>
        <p:spPr>
          <a:xfrm>
            <a:off x="8183285" y="5213033"/>
            <a:ext cx="565332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Manage items for purchase and review past transactions.</a:t>
            </a:r>
            <a:endParaRPr lang="en-US" sz="155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244947"/>
            <a:ext cx="496133" cy="496133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537930" y="636270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Dashboard</a:t>
            </a:r>
            <a:endParaRPr lang="en-US" sz="1950" dirty="0"/>
          </a:p>
        </p:txBody>
      </p:sp>
      <p:sp>
        <p:nvSpPr>
          <p:cNvPr id="19" name="Text 12"/>
          <p:cNvSpPr/>
          <p:nvPr/>
        </p:nvSpPr>
        <p:spPr>
          <a:xfrm>
            <a:off x="1537930" y="6791920"/>
            <a:ext cx="565320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Centralized hub for managing listings, profile, and interactions.</a:t>
            </a:r>
            <a:endParaRPr lang="en-US" sz="1550" dirty="0"/>
          </a:p>
        </p:txBody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9144" y="6244947"/>
            <a:ext cx="496133" cy="496133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8183285" y="6362700"/>
            <a:ext cx="251043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Product Detail View</a:t>
            </a:r>
            <a:endParaRPr lang="en-US" sz="1950" dirty="0"/>
          </a:p>
        </p:txBody>
      </p:sp>
      <p:sp>
        <p:nvSpPr>
          <p:cNvPr id="22" name="Text 14"/>
          <p:cNvSpPr/>
          <p:nvPr/>
        </p:nvSpPr>
        <p:spPr>
          <a:xfrm>
            <a:off x="8183285" y="6791920"/>
            <a:ext cx="565332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Comprehensive information and images for each item.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0437" y="440293"/>
            <a:ext cx="2014180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USER EXPERIENCE</a:t>
            </a:r>
            <a:endParaRPr lang="en-US" sz="1550" dirty="0"/>
          </a:p>
        </p:txBody>
      </p:sp>
      <p:sp>
        <p:nvSpPr>
          <p:cNvPr id="3" name="Text 1"/>
          <p:cNvSpPr/>
          <p:nvPr/>
        </p:nvSpPr>
        <p:spPr>
          <a:xfrm>
            <a:off x="640437" y="850463"/>
            <a:ext cx="4003238" cy="500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EcoFinds User Flow</a:t>
            </a:r>
            <a:endParaRPr lang="en-US" sz="3150" dirty="0"/>
          </a:p>
        </p:txBody>
      </p:sp>
      <p:sp>
        <p:nvSpPr>
          <p:cNvPr id="4" name="Text 2"/>
          <p:cNvSpPr/>
          <p:nvPr/>
        </p:nvSpPr>
        <p:spPr>
          <a:xfrm>
            <a:off x="640437" y="1590913"/>
            <a:ext cx="13349526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We've designed a clear and intuitive path for both buyers and sellers, ensuring a seamless experience from browsing to transaction.</a:t>
            </a:r>
            <a:endParaRPr lang="en-US" sz="12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0437" y="2027277"/>
            <a:ext cx="800576" cy="96071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601033" y="2187297"/>
            <a:ext cx="2001560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Sign Up / Log In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1601033" y="2533412"/>
            <a:ext cx="12388929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Quick and secure access to the platform.</a:t>
            </a:r>
            <a:endParaRPr lang="en-US" sz="12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37" y="2987993"/>
            <a:ext cx="800576" cy="96071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601033" y="3148013"/>
            <a:ext cx="2001560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Create Profile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1601033" y="3494127"/>
            <a:ext cx="12388929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Personalize user identity and preferences.</a:t>
            </a:r>
            <a:endParaRPr lang="en-US" sz="12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37" y="3948708"/>
            <a:ext cx="800576" cy="96071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601033" y="4108728"/>
            <a:ext cx="2001560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Browse &amp; Search</a:t>
            </a:r>
            <a:endParaRPr lang="en-US" sz="1550" dirty="0"/>
          </a:p>
        </p:txBody>
      </p:sp>
      <p:sp>
        <p:nvSpPr>
          <p:cNvPr id="13" name="Text 8"/>
          <p:cNvSpPr/>
          <p:nvPr/>
        </p:nvSpPr>
        <p:spPr>
          <a:xfrm>
            <a:off x="1601033" y="4454843"/>
            <a:ext cx="12388929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Discover items through categories, keywords, or filters.</a:t>
            </a:r>
            <a:endParaRPr lang="en-US" sz="12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37" y="4909423"/>
            <a:ext cx="800576" cy="96071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601033" y="5069443"/>
            <a:ext cx="3124676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Manage Listings / Add Product</a:t>
            </a:r>
            <a:endParaRPr lang="en-US" sz="1550" dirty="0"/>
          </a:p>
        </p:txBody>
      </p:sp>
      <p:sp>
        <p:nvSpPr>
          <p:cNvPr id="16" name="Text 10"/>
          <p:cNvSpPr/>
          <p:nvPr/>
        </p:nvSpPr>
        <p:spPr>
          <a:xfrm>
            <a:off x="1601033" y="5415558"/>
            <a:ext cx="12388929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Sellers easily manage their items, buyers view details.</a:t>
            </a:r>
            <a:endParaRPr lang="en-US" sz="125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437" y="5870138"/>
            <a:ext cx="800576" cy="960715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601033" y="6030158"/>
            <a:ext cx="2362676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Add to Cart &amp; Checkout</a:t>
            </a:r>
            <a:endParaRPr lang="en-US" sz="1550" dirty="0"/>
          </a:p>
        </p:txBody>
      </p:sp>
      <p:sp>
        <p:nvSpPr>
          <p:cNvPr id="19" name="Text 12"/>
          <p:cNvSpPr/>
          <p:nvPr/>
        </p:nvSpPr>
        <p:spPr>
          <a:xfrm>
            <a:off x="1601033" y="6376273"/>
            <a:ext cx="12388929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Streamlined purchase process for buyers.</a:t>
            </a:r>
            <a:endParaRPr lang="en-US" sz="1250" dirty="0"/>
          </a:p>
        </p:txBody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437" y="6830854"/>
            <a:ext cx="800576" cy="960715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1601033" y="6990874"/>
            <a:ext cx="2013109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Previous Purchases</a:t>
            </a:r>
            <a:endParaRPr lang="en-US" sz="1550" dirty="0"/>
          </a:p>
        </p:txBody>
      </p:sp>
      <p:sp>
        <p:nvSpPr>
          <p:cNvPr id="22" name="Text 14"/>
          <p:cNvSpPr/>
          <p:nvPr/>
        </p:nvSpPr>
        <p:spPr>
          <a:xfrm>
            <a:off x="1601033" y="7336988"/>
            <a:ext cx="12388929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Review transaction history and manage orders.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8641" y="537805"/>
            <a:ext cx="4361021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TECHNOLOGY BEHIND ECOFINDS</a:t>
            </a:r>
            <a:endParaRPr lang="en-US" sz="1900" dirty="0"/>
          </a:p>
        </p:txBody>
      </p:sp>
      <p:sp>
        <p:nvSpPr>
          <p:cNvPr id="4" name="Text 1"/>
          <p:cNvSpPr/>
          <p:nvPr/>
        </p:nvSpPr>
        <p:spPr>
          <a:xfrm>
            <a:off x="6268641" y="1038820"/>
            <a:ext cx="5656064" cy="611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Our Robust Tech Stack</a:t>
            </a:r>
            <a:endParaRPr lang="en-US" sz="3800" dirty="0"/>
          </a:p>
        </p:txBody>
      </p:sp>
      <p:sp>
        <p:nvSpPr>
          <p:cNvPr id="5" name="Text 2"/>
          <p:cNvSpPr/>
          <p:nvPr/>
        </p:nvSpPr>
        <p:spPr>
          <a:xfrm>
            <a:off x="6268641" y="1943219"/>
            <a:ext cx="7579519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EcoFinds is built on a modern, scalable, and efficient technology stack, ensuring a smooth and responsive experience across all devices.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268641" y="2984421"/>
            <a:ext cx="3551158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438951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Frontend &amp; Cross-Platform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6268641" y="3913346"/>
            <a:ext cx="3551158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React.js: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For dynamic and responsive web interfaces.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268641" y="4607481"/>
            <a:ext cx="3551158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Flutter: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Enabling seamless cross-platform mobile development.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268641" y="5428774"/>
            <a:ext cx="3034784" cy="366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438951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Backend &amp; Database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6268641" y="5990987"/>
            <a:ext cx="3551158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Node.js / Express: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Powering our scalable server-side logic.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6268641" y="6685121"/>
            <a:ext cx="3551158" cy="938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MongoDB / Firebase: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Flexible and efficient database solutions for diverse data.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10304621" y="2984421"/>
            <a:ext cx="3551158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438951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Authentication &amp; Deployment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10304621" y="3913346"/>
            <a:ext cx="3551158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JWT / Firebase Auth: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Secure user authentication and authorization.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10304621" y="4607481"/>
            <a:ext cx="3551158" cy="938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Vercel / Heroku: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Reliable and efficient hosting for rapid deployment.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90938"/>
            <a:ext cx="299263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OUR DATA APPROACH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793790" y="2299454"/>
            <a:ext cx="1021318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Efficient Data Structures &amp; Management</a:t>
            </a:r>
            <a:endParaRPr lang="en-US" sz="3900" dirty="0"/>
          </a:p>
        </p:txBody>
      </p:sp>
      <p:sp>
        <p:nvSpPr>
          <p:cNvPr id="4" name="Text 2"/>
          <p:cNvSpPr/>
          <p:nvPr/>
        </p:nvSpPr>
        <p:spPr>
          <a:xfrm>
            <a:off x="793790" y="3217188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 ensure optimal performance and user experience, we've implemented efficient data structures that facilitate quick lookups, categorization, and tracking of marketplace activities.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93790" y="4075509"/>
            <a:ext cx="13042821" cy="2363033"/>
          </a:xfrm>
          <a:prstGeom prst="roundRect">
            <a:avLst>
              <a:gd name="adj" fmla="val 755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01410" y="4083129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999887" y="4209812"/>
            <a:ext cx="3507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Users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4911923" y="4209812"/>
            <a:ext cx="87187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Hash maps for rapid retrieval of user profiles and authentication details.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801410" y="4654034"/>
            <a:ext cx="13027581" cy="8884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99887" y="4780717"/>
            <a:ext cx="3507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Products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4911923" y="4780717"/>
            <a:ext cx="871870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Category trees for hierarchical classification and keyword indexing for efficient search and filtering.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801410" y="5542478"/>
            <a:ext cx="13027581" cy="8884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999887" y="5669161"/>
            <a:ext cx="3507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Cart &amp; Purchases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4911923" y="5669161"/>
            <a:ext cx="871870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Linked records and arrays to manage current shopping cart items and historical purchase data.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0304" y="364569"/>
            <a:ext cx="1765578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LONG-TERM VISION</a:t>
            </a:r>
            <a:endParaRPr lang="en-US" sz="1300" dirty="0"/>
          </a:p>
        </p:txBody>
      </p:sp>
      <p:sp>
        <p:nvSpPr>
          <p:cNvPr id="3" name="Text 1"/>
          <p:cNvSpPr/>
          <p:nvPr/>
        </p:nvSpPr>
        <p:spPr>
          <a:xfrm>
            <a:off x="530304" y="704255"/>
            <a:ext cx="5328523" cy="414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Impact &amp; Future Enhancements</a:t>
            </a:r>
            <a:endParaRPr lang="en-US" sz="2600" dirty="0"/>
          </a:p>
        </p:txBody>
      </p:sp>
      <p:sp>
        <p:nvSpPr>
          <p:cNvPr id="4" name="Text 2"/>
          <p:cNvSpPr/>
          <p:nvPr/>
        </p:nvSpPr>
        <p:spPr>
          <a:xfrm>
            <a:off x="530304" y="1317427"/>
            <a:ext cx="13569791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EcoFinds is designed to make a tangible impact on sustainability while providing a valuable service. Our roadmap includes exciting features to further enhance user experience and community engagement.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530304" y="1811179"/>
            <a:ext cx="1988582" cy="248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38951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Sustainable Impact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530304" y="2192179"/>
            <a:ext cx="6623209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Reduces Waste:</a:t>
            </a:r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Promotes reuse and extends product lifecycles.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530304" y="2450663"/>
            <a:ext cx="6623209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Affordable Choices:</a:t>
            </a:r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Provides cost-effective options for buyers.</a:t>
            </a:r>
            <a:endParaRPr lang="en-US" sz="1000" dirty="0"/>
          </a:p>
        </p:txBody>
      </p:sp>
      <p:sp>
        <p:nvSpPr>
          <p:cNvPr id="8" name="Text 6"/>
          <p:cNvSpPr/>
          <p:nvPr/>
        </p:nvSpPr>
        <p:spPr>
          <a:xfrm>
            <a:off x="530304" y="2709148"/>
            <a:ext cx="6623209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Community Building:</a:t>
            </a:r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Fosters a trusted community of conscious consumers.</a:t>
            </a:r>
            <a:endParaRPr lang="en-US" sz="1000" dirty="0"/>
          </a:p>
        </p:txBody>
      </p:sp>
      <p:sp>
        <p:nvSpPr>
          <p:cNvPr id="9" name="Text 7"/>
          <p:cNvSpPr/>
          <p:nvPr/>
        </p:nvSpPr>
        <p:spPr>
          <a:xfrm>
            <a:off x="530304" y="3053834"/>
            <a:ext cx="1988582" cy="248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38951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Future Features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530304" y="3434834"/>
            <a:ext cx="6623209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AI-powered recommendations for personalized finds.</a:t>
            </a:r>
            <a:endParaRPr lang="en-US" sz="1000" dirty="0"/>
          </a:p>
        </p:txBody>
      </p:sp>
      <p:sp>
        <p:nvSpPr>
          <p:cNvPr id="11" name="Text 9"/>
          <p:cNvSpPr/>
          <p:nvPr/>
        </p:nvSpPr>
        <p:spPr>
          <a:xfrm>
            <a:off x="530304" y="3693319"/>
            <a:ext cx="6623209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Integrated payment gateways and delivery tracking.</a:t>
            </a:r>
            <a:endParaRPr lang="en-US" sz="1000" dirty="0"/>
          </a:p>
        </p:txBody>
      </p:sp>
      <p:sp>
        <p:nvSpPr>
          <p:cNvPr id="12" name="Text 10"/>
          <p:cNvSpPr/>
          <p:nvPr/>
        </p:nvSpPr>
        <p:spPr>
          <a:xfrm>
            <a:off x="530304" y="3951803"/>
            <a:ext cx="6623209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Comprehensive ratings and reviews for enhanced trust.</a:t>
            </a:r>
            <a:endParaRPr lang="en-US" sz="1000" dirty="0"/>
          </a:p>
        </p:txBody>
      </p:sp>
      <p:sp>
        <p:nvSpPr>
          <p:cNvPr id="13" name="Text 11"/>
          <p:cNvSpPr/>
          <p:nvPr/>
        </p:nvSpPr>
        <p:spPr>
          <a:xfrm>
            <a:off x="530304" y="4210288"/>
            <a:ext cx="6623209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Gamification elements to reward sustainable choices.</a:t>
            </a:r>
            <a:endParaRPr lang="en-US" sz="1000" dirty="0"/>
          </a:p>
        </p:txBody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4507" y="1827728"/>
            <a:ext cx="6623209" cy="6623209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4863465" y="8798838"/>
            <a:ext cx="4903351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Thank you for your time. Questions?</a:t>
            </a:r>
            <a:endParaRPr lang="en-US" sz="2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2025-09-06T05:21:12Z</dcterms:created>
  <dcterms:modified xsi:type="dcterms:W3CDTF">2025-09-06T05:21:12Z</dcterms:modified>
</cp:coreProperties>
</file>